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64" r:id="rId2"/>
    <p:sldId id="265" r:id="rId3"/>
    <p:sldId id="266" r:id="rId4"/>
    <p:sldId id="267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4E8D"/>
    <a:srgbClr val="5A9232"/>
    <a:srgbClr val="E37E26"/>
    <a:srgbClr val="1B8F83"/>
    <a:srgbClr val="AB218E"/>
    <a:srgbClr val="900078"/>
    <a:srgbClr val="86126A"/>
    <a:srgbClr val="B808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4" autoAdjust="0"/>
    <p:restoredTop sz="99504" autoAdjust="0"/>
  </p:normalViewPr>
  <p:slideViewPr>
    <p:cSldViewPr snapToGrid="0" snapToObjects="1">
      <p:cViewPr varScale="1">
        <p:scale>
          <a:sx n="113" d="100"/>
          <a:sy n="113" d="100"/>
        </p:scale>
        <p:origin x="16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9" d="100"/>
          <a:sy n="99" d="100"/>
        </p:scale>
        <p:origin x="-450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89F614-F0F9-4B2E-90A9-4500AF8991F1}" type="datetimeFigureOut">
              <a:rPr lang="en-GB" smtClean="0"/>
              <a:pPr/>
              <a:t>29/01/2015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F00D63-45C5-46AC-AB90-BCC10141F3B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050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53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103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557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72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7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505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96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043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876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050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092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63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r>
              <a:rPr lang="en-GB" sz="2800" dirty="0" smtClean="0">
                <a:latin typeface="Calibri" pitchFamily="-108" charset="0"/>
              </a:rPr>
              <a:t>Look at this photo, and then write 1−2 paragraphs</a:t>
            </a:r>
          </a:p>
          <a:p>
            <a:r>
              <a:rPr lang="en-GB" sz="2800" dirty="0" smtClean="0">
                <a:latin typeface="Calibri" pitchFamily="-108" charset="0"/>
              </a:rPr>
              <a:t>describing the setting and the atmosphere.</a:t>
            </a:r>
            <a:endParaRPr lang="en-GB" sz="2800" dirty="0">
              <a:latin typeface="Calibri" pitchFamily="-10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3" y="420935"/>
            <a:ext cx="829321" cy="4544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7888" y="6261086"/>
            <a:ext cx="6586264" cy="278321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/>
          <a:p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cs typeface="Calibri (Body)"/>
              </a:rPr>
              <a:t>©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ea typeface="Calibri"/>
                <a:cs typeface="Calibri"/>
              </a:rPr>
              <a:t>Alan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ea typeface="Calibri"/>
                <a:cs typeface="Calibri"/>
              </a:rPr>
              <a:t>Novelli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ea typeface="Calibri"/>
                <a:cs typeface="Calibri"/>
              </a:rPr>
              <a:t> /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ea typeface="Calibri"/>
                <a:cs typeface="Calibri"/>
              </a:rPr>
              <a:t>Alamy</a:t>
            </a:r>
            <a:endParaRPr lang="en-GB" sz="800" dirty="0">
              <a:solidFill>
                <a:schemeClr val="bg1">
                  <a:lumMod val="50000"/>
                </a:schemeClr>
              </a:solidFill>
              <a:cs typeface="Calibri (Body)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0" y="1745488"/>
            <a:ext cx="6583680" cy="438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endParaRPr lang="en-GB" sz="2800" dirty="0">
              <a:latin typeface="Calibri" pitchFamily="-10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3" y="420935"/>
            <a:ext cx="829321" cy="45442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554038" y="1504435"/>
            <a:ext cx="7915275" cy="3849130"/>
            <a:chOff x="554038" y="996790"/>
            <a:chExt cx="7915275" cy="3849130"/>
          </a:xfrm>
        </p:grpSpPr>
        <p:sp>
          <p:nvSpPr>
            <p:cNvPr id="6" name="TextBox 2"/>
            <p:cNvSpPr txBox="1">
              <a:spLocks noChangeArrowheads="1"/>
            </p:cNvSpPr>
            <p:nvPr/>
          </p:nvSpPr>
          <p:spPr bwMode="auto">
            <a:xfrm>
              <a:off x="2754514" y="2376328"/>
              <a:ext cx="368309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en-GB" sz="2800" dirty="0">
                  <a:latin typeface="Calibri" pitchFamily="-108" charset="0"/>
                </a:rPr>
                <a:t>Giant’s Causeway photo</a:t>
              </a:r>
            </a:p>
          </p:txBody>
        </p:sp>
        <p:cxnSp>
          <p:nvCxnSpPr>
            <p:cNvPr id="7" name="Straight Connector 6"/>
            <p:cNvCxnSpPr>
              <a:cxnSpLocks noChangeShapeType="1"/>
            </p:cNvCxnSpPr>
            <p:nvPr/>
          </p:nvCxnSpPr>
          <p:spPr bwMode="auto">
            <a:xfrm flipH="1">
              <a:off x="1784350" y="3141503"/>
              <a:ext cx="1303338" cy="11684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</p:cxnSp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839788" y="4322700"/>
              <a:ext cx="287813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en-GB" sz="2800" dirty="0">
                  <a:latin typeface="Calibri" pitchFamily="-108" charset="0"/>
                </a:rPr>
                <a:t>Different levels </a:t>
              </a:r>
            </a:p>
          </p:txBody>
        </p:sp>
        <p:cxnSp>
          <p:nvCxnSpPr>
            <p:cNvPr id="10" name="Straight Connector 9"/>
            <p:cNvCxnSpPr>
              <a:cxnSpLocks noChangeShapeType="1"/>
            </p:cNvCxnSpPr>
            <p:nvPr/>
          </p:nvCxnSpPr>
          <p:spPr bwMode="auto">
            <a:xfrm>
              <a:off x="6173583" y="2946240"/>
              <a:ext cx="795338" cy="65881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1" name="Straight Connector 10"/>
            <p:cNvCxnSpPr>
              <a:cxnSpLocks noChangeShapeType="1"/>
            </p:cNvCxnSpPr>
            <p:nvPr/>
          </p:nvCxnSpPr>
          <p:spPr bwMode="auto">
            <a:xfrm flipH="1" flipV="1">
              <a:off x="1784350" y="1641315"/>
              <a:ext cx="884238" cy="72072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</p:cxnSp>
        <p:sp>
          <p:nvSpPr>
            <p:cNvPr id="12" name="TextBox 12"/>
            <p:cNvSpPr txBox="1">
              <a:spLocks noChangeArrowheads="1"/>
            </p:cNvSpPr>
            <p:nvPr/>
          </p:nvSpPr>
          <p:spPr bwMode="auto">
            <a:xfrm>
              <a:off x="554038" y="996790"/>
              <a:ext cx="287813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en-GB" sz="2800" dirty="0">
                  <a:latin typeface="Calibri" pitchFamily="-108" charset="0"/>
                </a:rPr>
                <a:t>Sea in distance</a:t>
              </a:r>
            </a:p>
          </p:txBody>
        </p:sp>
        <p:cxnSp>
          <p:nvCxnSpPr>
            <p:cNvPr id="13" name="Straight Connector 12"/>
            <p:cNvCxnSpPr>
              <a:cxnSpLocks noChangeShapeType="1"/>
            </p:cNvCxnSpPr>
            <p:nvPr/>
          </p:nvCxnSpPr>
          <p:spPr bwMode="auto">
            <a:xfrm flipV="1">
              <a:off x="4484167" y="1366678"/>
              <a:ext cx="0" cy="7191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4" name="Straight Connector 13"/>
            <p:cNvCxnSpPr>
              <a:cxnSpLocks noChangeShapeType="1"/>
            </p:cNvCxnSpPr>
            <p:nvPr/>
          </p:nvCxnSpPr>
          <p:spPr bwMode="auto">
            <a:xfrm flipV="1">
              <a:off x="4484167" y="2946240"/>
              <a:ext cx="0" cy="71913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5" name="Straight Connector 14"/>
            <p:cNvCxnSpPr>
              <a:cxnSpLocks noChangeShapeType="1"/>
            </p:cNvCxnSpPr>
            <p:nvPr/>
          </p:nvCxnSpPr>
          <p:spPr bwMode="auto">
            <a:xfrm flipV="1">
              <a:off x="6173583" y="1641315"/>
              <a:ext cx="1514475" cy="72072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</p:cxnSp>
        <p:sp>
          <p:nvSpPr>
            <p:cNvPr id="16" name="TextBox 9"/>
            <p:cNvSpPr txBox="1">
              <a:spLocks noChangeArrowheads="1"/>
            </p:cNvSpPr>
            <p:nvPr/>
          </p:nvSpPr>
          <p:spPr bwMode="auto">
            <a:xfrm>
              <a:off x="5591175" y="3632595"/>
              <a:ext cx="287813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1" hangingPunct="1"/>
              <a:r>
                <a:rPr lang="en-GB" sz="2800" dirty="0">
                  <a:latin typeface="Calibri" pitchFamily="-108" charset="0"/>
                </a:rPr>
                <a:t>Tall columns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endParaRPr lang="en-GB" sz="2800" dirty="0">
              <a:latin typeface="Calibri" pitchFamily="-10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3" y="420935"/>
            <a:ext cx="829321" cy="454422"/>
          </a:xfrm>
          <a:prstGeom prst="rect">
            <a:avLst/>
          </a:prstGeom>
        </p:spPr>
      </p:pic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2880811" y="2149808"/>
            <a:ext cx="3430504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en-GB" sz="2500" dirty="0">
                <a:latin typeface="Calibri" pitchFamily="-108" charset="0"/>
              </a:rPr>
              <a:t>Giant’s Causeway photo</a:t>
            </a:r>
          </a:p>
        </p:txBody>
      </p:sp>
      <p:cxnSp>
        <p:nvCxnSpPr>
          <p:cNvPr id="18" name="Straight Connector 17"/>
          <p:cNvCxnSpPr>
            <a:cxnSpLocks noChangeShapeType="1"/>
          </p:cNvCxnSpPr>
          <p:nvPr/>
        </p:nvCxnSpPr>
        <p:spPr bwMode="auto">
          <a:xfrm flipH="1">
            <a:off x="1784350" y="2914983"/>
            <a:ext cx="1303338" cy="1168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839788" y="4136630"/>
            <a:ext cx="2878137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GB" sz="2500" dirty="0">
                <a:latin typeface="Calibri" pitchFamily="-108" charset="0"/>
              </a:rPr>
              <a:t>Different levels </a:t>
            </a:r>
          </a:p>
        </p:txBody>
      </p: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>
            <a:off x="6310312" y="2719720"/>
            <a:ext cx="795338" cy="65881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5591175" y="3495065"/>
            <a:ext cx="2878138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en-GB" sz="2500" dirty="0">
                <a:latin typeface="Calibri" pitchFamily="-108" charset="0"/>
              </a:rPr>
              <a:t>Tall columns</a:t>
            </a:r>
          </a:p>
        </p:txBody>
      </p:sp>
      <p:cxnSp>
        <p:nvCxnSpPr>
          <p:cNvPr id="22" name="Straight Connector 21"/>
          <p:cNvCxnSpPr>
            <a:cxnSpLocks noChangeShapeType="1"/>
          </p:cNvCxnSpPr>
          <p:nvPr/>
        </p:nvCxnSpPr>
        <p:spPr bwMode="auto">
          <a:xfrm flipH="1" flipV="1">
            <a:off x="1784350" y="1414795"/>
            <a:ext cx="884238" cy="7207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554038" y="770270"/>
            <a:ext cx="2878137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GB" sz="2500" dirty="0">
                <a:latin typeface="Calibri" pitchFamily="-108" charset="0"/>
              </a:rPr>
              <a:t>Sea in distance</a:t>
            </a:r>
          </a:p>
        </p:txBody>
      </p:sp>
      <p:cxnSp>
        <p:nvCxnSpPr>
          <p:cNvPr id="24" name="Straight Connector 23"/>
          <p:cNvCxnSpPr>
            <a:cxnSpLocks noChangeShapeType="1"/>
          </p:cNvCxnSpPr>
          <p:nvPr/>
        </p:nvCxnSpPr>
        <p:spPr bwMode="auto">
          <a:xfrm flipV="1">
            <a:off x="4602163" y="1301958"/>
            <a:ext cx="0" cy="7191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5" name="Straight Connector 24"/>
          <p:cNvCxnSpPr>
            <a:cxnSpLocks noChangeShapeType="1"/>
          </p:cNvCxnSpPr>
          <p:nvPr/>
        </p:nvCxnSpPr>
        <p:spPr bwMode="auto">
          <a:xfrm flipV="1">
            <a:off x="4602163" y="2881520"/>
            <a:ext cx="0" cy="71913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6" name="Straight Connector 25"/>
          <p:cNvCxnSpPr>
            <a:cxnSpLocks noChangeShapeType="1"/>
          </p:cNvCxnSpPr>
          <p:nvPr/>
        </p:nvCxnSpPr>
        <p:spPr bwMode="auto">
          <a:xfrm flipV="1">
            <a:off x="6310312" y="1414795"/>
            <a:ext cx="1514475" cy="7207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7" name="TextBox 11"/>
          <p:cNvSpPr txBox="1">
            <a:spLocks noChangeArrowheads="1"/>
          </p:cNvSpPr>
          <p:nvPr/>
        </p:nvSpPr>
        <p:spPr bwMode="auto">
          <a:xfrm>
            <a:off x="5591175" y="5154398"/>
            <a:ext cx="2878138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GB" sz="2500" dirty="0">
                <a:latin typeface="Calibri" pitchFamily="-108" charset="0"/>
              </a:rPr>
              <a:t>Tall </a:t>
            </a:r>
            <a:r>
              <a:rPr lang="en-GB" sz="2500" i="1" dirty="0">
                <a:latin typeface="Calibri" pitchFamily="-108" charset="0"/>
              </a:rPr>
              <a:t>grey</a:t>
            </a:r>
            <a:r>
              <a:rPr lang="en-GB" sz="2500" dirty="0">
                <a:latin typeface="Calibri" pitchFamily="-108" charset="0"/>
              </a:rPr>
              <a:t> columns </a:t>
            </a:r>
            <a:r>
              <a:rPr lang="en-GB" sz="2500" i="1" dirty="0">
                <a:latin typeface="Calibri" pitchFamily="-108" charset="0"/>
              </a:rPr>
              <a:t>like reminders of a Roman temple …</a:t>
            </a:r>
          </a:p>
        </p:txBody>
      </p:sp>
      <p:cxnSp>
        <p:nvCxnSpPr>
          <p:cNvPr id="28" name="Straight Connector 27"/>
          <p:cNvCxnSpPr>
            <a:cxnSpLocks noChangeShapeType="1"/>
          </p:cNvCxnSpPr>
          <p:nvPr/>
        </p:nvCxnSpPr>
        <p:spPr bwMode="auto">
          <a:xfrm>
            <a:off x="6708775" y="4024098"/>
            <a:ext cx="0" cy="9509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</p:cxnSp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algn="ctr" defTabSz="914400">
              <a:spcBef>
                <a:spcPts val="600"/>
              </a:spcBef>
              <a:defRPr/>
            </a:pPr>
            <a:r>
              <a:rPr lang="en-US" sz="2800" b="1" dirty="0" smtClean="0">
                <a:solidFill>
                  <a:srgbClr val="334E8D"/>
                </a:solidFill>
                <a:ea typeface="ＭＳ Ｐゴシック" charset="-128"/>
                <a:cs typeface="ＭＳ Ｐゴシック" charset="-128"/>
              </a:rPr>
              <a:t>Key terms</a:t>
            </a:r>
          </a:p>
          <a:p>
            <a:pPr algn="ctr" defTabSz="914400">
              <a:spcBef>
                <a:spcPts val="1800"/>
              </a:spcBef>
            </a:pPr>
            <a:r>
              <a:rPr lang="en-GB" sz="2800" dirty="0" smtClean="0">
                <a:latin typeface="Calibri" pitchFamily="-108" charset="0"/>
                <a:ea typeface="Calibri" pitchFamily="-108" charset="0"/>
                <a:cs typeface="Calibri" pitchFamily="-108" charset="0"/>
              </a:rPr>
              <a:t>adverbial</a:t>
            </a:r>
          </a:p>
          <a:p>
            <a:pPr algn="ctr" defTabSz="914400">
              <a:spcBef>
                <a:spcPts val="600"/>
              </a:spcBef>
            </a:pPr>
            <a:r>
              <a:rPr lang="en-GB" sz="2800" dirty="0" smtClean="0">
                <a:latin typeface="Calibri" pitchFamily="-108" charset="0"/>
                <a:ea typeface="Calibri" pitchFamily="-108" charset="0"/>
                <a:cs typeface="Calibri" pitchFamily="-108" charset="0"/>
              </a:rPr>
              <a:t>personification</a:t>
            </a:r>
          </a:p>
          <a:p>
            <a:pPr algn="ctr" defTabSz="914400">
              <a:spcBef>
                <a:spcPts val="600"/>
              </a:spcBef>
            </a:pPr>
            <a:r>
              <a:rPr lang="en-GB" sz="2800" dirty="0" smtClean="0">
                <a:latin typeface="Calibri" pitchFamily="-108" charset="0"/>
                <a:ea typeface="Calibri" pitchFamily="-108" charset="0"/>
                <a:cs typeface="Calibri" pitchFamily="-108" charset="0"/>
              </a:rPr>
              <a:t>prepositional phrase </a:t>
            </a:r>
            <a:endParaRPr lang="en-US" sz="2800" dirty="0" smtClean="0">
              <a:latin typeface="Calibri" pitchFamily="-108" charset="0"/>
              <a:ea typeface="ＭＳ Ｐゴシック" pitchFamily="-108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3" y="420935"/>
            <a:ext cx="829321" cy="45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60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Calibri (Body)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darragh</dc:creator>
  <cp:lastModifiedBy>Baxter, Hamish</cp:lastModifiedBy>
  <cp:revision>123</cp:revision>
  <dcterms:created xsi:type="dcterms:W3CDTF">2015-01-16T12:46:01Z</dcterms:created>
  <dcterms:modified xsi:type="dcterms:W3CDTF">2015-01-29T12:57:10Z</dcterms:modified>
</cp:coreProperties>
</file>